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marR="0" rtl="0" algn="l">
      <a:lnSpc>
        <a:spcPct val="100000"/>
      </a:lnSpc>
      <a:spcBef>
        <a:spcPts val="0"/>
      </a:spcBef>
      <a:spcAft>
        <a:spcPts val="0"/>
      </a:spcAft>
    </a:defPPr>
    <a:lvl1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ko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2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body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ko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457200" y="1200150"/>
            <a:ext cx="3994525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2" type="body"/>
          </p:nvPr>
        </p:nvSpPr>
        <p:spPr>
          <a:xfrm>
            <a:off x="4692273" y="1200150"/>
            <a:ext cx="3994525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ko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ko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/>
          <p:nvPr>
            <p:ph idx="1" type="body"/>
          </p:nvPr>
        </p:nvSpPr>
        <p:spPr>
          <a:xfrm>
            <a:off x="457200" y="4406309"/>
            <a:ext cx="8229600" cy="51952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algn="ctr">
              <a:spcBef>
                <a:spcPts val="360"/>
              </a:spcBef>
              <a:buSzPct val="100000"/>
              <a:buNone/>
              <a:defRPr sz="1800"/>
            </a:lvl1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ko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fld id="{00000000-1234-1234-1234-123412341234}" type="slidenum">
              <a:rPr lang="ko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x="8556791" y="4749850"/>
            <a:ext cx="548699" cy="393524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algn="r">
              <a:spcBef>
                <a:spcPts val="0"/>
              </a:spcBef>
              <a:buNone/>
            </a:pPr>
            <a:fld id="{00000000-1234-1234-1234-123412341234}" type="slidenum">
              <a:rPr lang="ko" sz="1300">
                <a:solidFill>
                  <a:schemeClr val="dk1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/>
          <p:nvPr/>
        </p:nvSpPr>
        <p:spPr>
          <a:xfrm>
            <a:off x="1371050" y="520198"/>
            <a:ext cx="1037400" cy="728699"/>
          </a:xfrm>
          <a:prstGeom prst="rect">
            <a:avLst/>
          </a:prstGeom>
          <a:solidFill>
            <a:srgbClr val="999999"/>
          </a:solidFill>
          <a:ln cap="flat" cmpd="sng" w="9525">
            <a:solidFill>
              <a:srgbClr val="43434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ko"/>
              <a:t>Client</a:t>
            </a:r>
          </a:p>
        </p:txBody>
      </p:sp>
      <p:grpSp>
        <p:nvGrpSpPr>
          <p:cNvPr id="31" name="Shape 31"/>
          <p:cNvGrpSpPr/>
          <p:nvPr/>
        </p:nvGrpSpPr>
        <p:grpSpPr>
          <a:xfrm>
            <a:off x="5625075" y="166724"/>
            <a:ext cx="1846499" cy="1137250"/>
            <a:chOff x="5167875" y="166724"/>
            <a:chExt cx="1846499" cy="1137250"/>
          </a:xfrm>
        </p:grpSpPr>
        <p:sp>
          <p:nvSpPr>
            <p:cNvPr id="32" name="Shape 32"/>
            <p:cNvSpPr/>
            <p:nvPr/>
          </p:nvSpPr>
          <p:spPr>
            <a:xfrm>
              <a:off x="5167875" y="206875"/>
              <a:ext cx="1846499" cy="1097100"/>
            </a:xfrm>
            <a:prstGeom prst="roundRect">
              <a:avLst>
                <a:gd fmla="val 8139" name="adj"/>
              </a:avLst>
            </a:prstGeom>
            <a:solidFill>
              <a:srgbClr val="999999"/>
            </a:solidFill>
            <a:ln cap="flat" cmpd="sng" w="9525">
              <a:solidFill>
                <a:srgbClr val="434343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33" name="Shape 33"/>
            <p:cNvSpPr/>
            <p:nvPr/>
          </p:nvSpPr>
          <p:spPr>
            <a:xfrm>
              <a:off x="5229625" y="538225"/>
              <a:ext cx="1729199" cy="688499"/>
            </a:xfrm>
            <a:prstGeom prst="roundRect">
              <a:avLst>
                <a:gd fmla="val 8139" name="adj"/>
              </a:avLst>
            </a:prstGeom>
            <a:solidFill>
              <a:schemeClr val="lt1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34" name="Shape 34"/>
            <p:cNvSpPr/>
            <p:nvPr/>
          </p:nvSpPr>
          <p:spPr>
            <a:xfrm>
              <a:off x="5371675" y="663850"/>
              <a:ext cx="1445100" cy="231600"/>
            </a:xfrm>
            <a:prstGeom prst="roundRect">
              <a:avLst>
                <a:gd fmla="val 0" name="adj"/>
              </a:avLst>
            </a:prstGeom>
            <a:solidFill>
              <a:schemeClr val="lt1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 sz="1000"/>
                <a:t>Scheduler</a:t>
              </a:r>
            </a:p>
          </p:txBody>
        </p:sp>
        <p:sp>
          <p:nvSpPr>
            <p:cNvPr id="35" name="Shape 35"/>
            <p:cNvSpPr/>
            <p:nvPr/>
          </p:nvSpPr>
          <p:spPr>
            <a:xfrm>
              <a:off x="5371675" y="882975"/>
              <a:ext cx="1445100" cy="231600"/>
            </a:xfrm>
            <a:prstGeom prst="roundRect">
              <a:avLst>
                <a:gd fmla="val 0" name="adj"/>
              </a:avLst>
            </a:prstGeom>
            <a:solidFill>
              <a:schemeClr val="lt1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 sz="1000"/>
                <a:t>ApplicationManager</a:t>
              </a:r>
            </a:p>
          </p:txBody>
        </p:sp>
        <p:sp>
          <p:nvSpPr>
            <p:cNvPr id="36" name="Shape 36"/>
            <p:cNvSpPr txBox="1"/>
            <p:nvPr/>
          </p:nvSpPr>
          <p:spPr>
            <a:xfrm>
              <a:off x="5266875" y="166724"/>
              <a:ext cx="1648499" cy="4149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algn="ctr">
                <a:spcBef>
                  <a:spcPts val="0"/>
                </a:spcBef>
                <a:buNone/>
              </a:pPr>
              <a:r>
                <a:rPr lang="ko"/>
                <a:t>ResourceManager</a:t>
              </a:r>
            </a:p>
          </p:txBody>
        </p:sp>
      </p:grpSp>
      <p:grpSp>
        <p:nvGrpSpPr>
          <p:cNvPr id="37" name="Shape 37"/>
          <p:cNvGrpSpPr/>
          <p:nvPr/>
        </p:nvGrpSpPr>
        <p:grpSpPr>
          <a:xfrm>
            <a:off x="5628175" y="2210949"/>
            <a:ext cx="1846499" cy="1137250"/>
            <a:chOff x="5170975" y="1982349"/>
            <a:chExt cx="1846499" cy="1137250"/>
          </a:xfrm>
        </p:grpSpPr>
        <p:sp>
          <p:nvSpPr>
            <p:cNvPr id="38" name="Shape 38"/>
            <p:cNvSpPr/>
            <p:nvPr/>
          </p:nvSpPr>
          <p:spPr>
            <a:xfrm>
              <a:off x="5170975" y="2022500"/>
              <a:ext cx="1846499" cy="1097100"/>
            </a:xfrm>
            <a:prstGeom prst="roundRect">
              <a:avLst>
                <a:gd fmla="val 8139" name="adj"/>
              </a:avLst>
            </a:prstGeom>
            <a:solidFill>
              <a:srgbClr val="999999"/>
            </a:solidFill>
            <a:ln cap="flat" cmpd="sng" w="9525">
              <a:solidFill>
                <a:srgbClr val="434343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39" name="Shape 39"/>
            <p:cNvSpPr/>
            <p:nvPr/>
          </p:nvSpPr>
          <p:spPr>
            <a:xfrm>
              <a:off x="5232725" y="2353850"/>
              <a:ext cx="1729199" cy="688499"/>
            </a:xfrm>
            <a:prstGeom prst="roundRect">
              <a:avLst>
                <a:gd fmla="val 8139" name="adj"/>
              </a:avLst>
            </a:prstGeom>
            <a:solidFill>
              <a:schemeClr val="lt1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40" name="Shape 40"/>
            <p:cNvSpPr/>
            <p:nvPr/>
          </p:nvSpPr>
          <p:spPr>
            <a:xfrm>
              <a:off x="5319200" y="2421948"/>
              <a:ext cx="1553100" cy="542100"/>
            </a:xfrm>
            <a:prstGeom prst="roundRect">
              <a:avLst>
                <a:gd fmla="val 0" name="adj"/>
              </a:avLst>
            </a:prstGeom>
            <a:solidFill>
              <a:srgbClr val="D9D9D9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 sz="1000"/>
            </a:p>
          </p:txBody>
        </p:sp>
        <p:sp>
          <p:nvSpPr>
            <p:cNvPr id="41" name="Shape 41"/>
            <p:cNvSpPr/>
            <p:nvPr/>
          </p:nvSpPr>
          <p:spPr>
            <a:xfrm>
              <a:off x="5411775" y="2694400"/>
              <a:ext cx="1358699" cy="200699"/>
            </a:xfrm>
            <a:prstGeom prst="roundRect">
              <a:avLst>
                <a:gd fmla="val 0" name="adj"/>
              </a:avLst>
            </a:prstGeom>
            <a:solidFill>
              <a:srgbClr val="EA9999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 sz="900"/>
                <a:t>BSPAppMaster</a:t>
              </a:r>
            </a:p>
          </p:txBody>
        </p:sp>
        <p:sp>
          <p:nvSpPr>
            <p:cNvPr id="42" name="Shape 42"/>
            <p:cNvSpPr txBox="1"/>
            <p:nvPr/>
          </p:nvSpPr>
          <p:spPr>
            <a:xfrm>
              <a:off x="5269975" y="1982349"/>
              <a:ext cx="1648499" cy="4149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/>
                <a:t>NodeManager</a:t>
              </a:r>
            </a:p>
          </p:txBody>
        </p:sp>
        <p:sp>
          <p:nvSpPr>
            <p:cNvPr id="43" name="Shape 43"/>
            <p:cNvSpPr txBox="1"/>
            <p:nvPr/>
          </p:nvSpPr>
          <p:spPr>
            <a:xfrm>
              <a:off x="5479875" y="2408910"/>
              <a:ext cx="1222499" cy="2316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algn="ctr">
                <a:spcBef>
                  <a:spcPts val="0"/>
                </a:spcBef>
                <a:buNone/>
              </a:pPr>
              <a:r>
                <a:rPr lang="ko" sz="1000"/>
                <a:t>ApplicationMaster</a:t>
              </a:r>
            </a:p>
          </p:txBody>
        </p:sp>
      </p:grpSp>
      <p:grpSp>
        <p:nvGrpSpPr>
          <p:cNvPr id="44" name="Shape 44"/>
          <p:cNvGrpSpPr/>
          <p:nvPr/>
        </p:nvGrpSpPr>
        <p:grpSpPr>
          <a:xfrm>
            <a:off x="5631275" y="3875091"/>
            <a:ext cx="1846499" cy="1137250"/>
            <a:chOff x="5174075" y="3753174"/>
            <a:chExt cx="1846499" cy="1137250"/>
          </a:xfrm>
        </p:grpSpPr>
        <p:sp>
          <p:nvSpPr>
            <p:cNvPr id="45" name="Shape 45"/>
            <p:cNvSpPr/>
            <p:nvPr/>
          </p:nvSpPr>
          <p:spPr>
            <a:xfrm>
              <a:off x="5174075" y="3793325"/>
              <a:ext cx="1846499" cy="1097100"/>
            </a:xfrm>
            <a:prstGeom prst="roundRect">
              <a:avLst>
                <a:gd fmla="val 8139" name="adj"/>
              </a:avLst>
            </a:prstGeom>
            <a:solidFill>
              <a:srgbClr val="999999"/>
            </a:solidFill>
            <a:ln cap="flat" cmpd="sng" w="9525">
              <a:solidFill>
                <a:srgbClr val="434343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46" name="Shape 46"/>
            <p:cNvSpPr/>
            <p:nvPr/>
          </p:nvSpPr>
          <p:spPr>
            <a:xfrm>
              <a:off x="5235825" y="4124676"/>
              <a:ext cx="1729199" cy="688499"/>
            </a:xfrm>
            <a:prstGeom prst="roundRect">
              <a:avLst>
                <a:gd fmla="val 8139" name="adj"/>
              </a:avLst>
            </a:prstGeom>
            <a:solidFill>
              <a:schemeClr val="lt1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47" name="Shape 47"/>
            <p:cNvSpPr/>
            <p:nvPr/>
          </p:nvSpPr>
          <p:spPr>
            <a:xfrm>
              <a:off x="5322300" y="4192773"/>
              <a:ext cx="1553100" cy="542100"/>
            </a:xfrm>
            <a:prstGeom prst="roundRect">
              <a:avLst>
                <a:gd fmla="val 0" name="adj"/>
              </a:avLst>
            </a:prstGeom>
            <a:solidFill>
              <a:srgbClr val="D9D9D9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 sz="1000"/>
            </a:p>
          </p:txBody>
        </p:sp>
        <p:sp>
          <p:nvSpPr>
            <p:cNvPr id="48" name="Shape 48"/>
            <p:cNvSpPr/>
            <p:nvPr/>
          </p:nvSpPr>
          <p:spPr>
            <a:xfrm>
              <a:off x="5414875" y="4465225"/>
              <a:ext cx="1358699" cy="200699"/>
            </a:xfrm>
            <a:prstGeom prst="roundRect">
              <a:avLst>
                <a:gd fmla="val 0" name="adj"/>
              </a:avLst>
            </a:prstGeom>
            <a:solidFill>
              <a:srgbClr val="F9CB9C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 sz="900"/>
                <a:t>BSPRunner</a:t>
              </a:r>
            </a:p>
          </p:txBody>
        </p:sp>
        <p:sp>
          <p:nvSpPr>
            <p:cNvPr id="49" name="Shape 49"/>
            <p:cNvSpPr txBox="1"/>
            <p:nvPr/>
          </p:nvSpPr>
          <p:spPr>
            <a:xfrm>
              <a:off x="5273075" y="3753174"/>
              <a:ext cx="1648499" cy="4149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/>
                <a:t>NodeManager</a:t>
              </a:r>
            </a:p>
          </p:txBody>
        </p:sp>
        <p:sp>
          <p:nvSpPr>
            <p:cNvPr id="50" name="Shape 50"/>
            <p:cNvSpPr txBox="1"/>
            <p:nvPr/>
          </p:nvSpPr>
          <p:spPr>
            <a:xfrm>
              <a:off x="5482975" y="4179735"/>
              <a:ext cx="1222499" cy="2316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 sz="1000"/>
                <a:t>Container</a:t>
              </a:r>
            </a:p>
          </p:txBody>
        </p:sp>
      </p:grpSp>
      <p:grpSp>
        <p:nvGrpSpPr>
          <p:cNvPr id="51" name="Shape 51"/>
          <p:cNvGrpSpPr/>
          <p:nvPr/>
        </p:nvGrpSpPr>
        <p:grpSpPr>
          <a:xfrm>
            <a:off x="3177962" y="3875091"/>
            <a:ext cx="1846499" cy="1137250"/>
            <a:chOff x="2492325" y="3773249"/>
            <a:chExt cx="1846499" cy="1137250"/>
          </a:xfrm>
        </p:grpSpPr>
        <p:sp>
          <p:nvSpPr>
            <p:cNvPr id="52" name="Shape 52"/>
            <p:cNvSpPr/>
            <p:nvPr/>
          </p:nvSpPr>
          <p:spPr>
            <a:xfrm>
              <a:off x="2492325" y="3813400"/>
              <a:ext cx="1846499" cy="1097100"/>
            </a:xfrm>
            <a:prstGeom prst="roundRect">
              <a:avLst>
                <a:gd fmla="val 8139" name="adj"/>
              </a:avLst>
            </a:prstGeom>
            <a:solidFill>
              <a:srgbClr val="999999"/>
            </a:solidFill>
            <a:ln cap="flat" cmpd="sng" w="9525">
              <a:solidFill>
                <a:srgbClr val="434343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3" name="Shape 53"/>
            <p:cNvSpPr/>
            <p:nvPr/>
          </p:nvSpPr>
          <p:spPr>
            <a:xfrm>
              <a:off x="2554075" y="4144751"/>
              <a:ext cx="1729199" cy="688499"/>
            </a:xfrm>
            <a:prstGeom prst="roundRect">
              <a:avLst>
                <a:gd fmla="val 8139" name="adj"/>
              </a:avLst>
            </a:prstGeom>
            <a:solidFill>
              <a:schemeClr val="lt1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54" name="Shape 54"/>
            <p:cNvSpPr/>
            <p:nvPr/>
          </p:nvSpPr>
          <p:spPr>
            <a:xfrm>
              <a:off x="2640550" y="4212848"/>
              <a:ext cx="1553100" cy="542100"/>
            </a:xfrm>
            <a:prstGeom prst="roundRect">
              <a:avLst>
                <a:gd fmla="val 0" name="adj"/>
              </a:avLst>
            </a:prstGeom>
            <a:solidFill>
              <a:srgbClr val="D9D9D9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 sz="1000"/>
            </a:p>
          </p:txBody>
        </p:sp>
        <p:sp>
          <p:nvSpPr>
            <p:cNvPr id="55" name="Shape 55"/>
            <p:cNvSpPr/>
            <p:nvPr/>
          </p:nvSpPr>
          <p:spPr>
            <a:xfrm>
              <a:off x="2733125" y="4485300"/>
              <a:ext cx="1358699" cy="200699"/>
            </a:xfrm>
            <a:prstGeom prst="roundRect">
              <a:avLst>
                <a:gd fmla="val 0" name="adj"/>
              </a:avLst>
            </a:prstGeom>
            <a:solidFill>
              <a:srgbClr val="F9CB9C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 sz="900"/>
                <a:t>BSPRunner</a:t>
              </a:r>
            </a:p>
          </p:txBody>
        </p:sp>
        <p:sp>
          <p:nvSpPr>
            <p:cNvPr id="56" name="Shape 56"/>
            <p:cNvSpPr txBox="1"/>
            <p:nvPr/>
          </p:nvSpPr>
          <p:spPr>
            <a:xfrm>
              <a:off x="2591325" y="3773249"/>
              <a:ext cx="1648499" cy="4149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/>
                <a:t>NodeManager</a:t>
              </a:r>
            </a:p>
          </p:txBody>
        </p:sp>
        <p:sp>
          <p:nvSpPr>
            <p:cNvPr id="57" name="Shape 57"/>
            <p:cNvSpPr txBox="1"/>
            <p:nvPr/>
          </p:nvSpPr>
          <p:spPr>
            <a:xfrm>
              <a:off x="2801225" y="4199810"/>
              <a:ext cx="1222499" cy="2316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 sz="1000"/>
                <a:t>Container</a:t>
              </a:r>
            </a:p>
          </p:txBody>
        </p:sp>
      </p:grpSp>
      <p:grpSp>
        <p:nvGrpSpPr>
          <p:cNvPr id="58" name="Shape 58"/>
          <p:cNvGrpSpPr/>
          <p:nvPr/>
        </p:nvGrpSpPr>
        <p:grpSpPr>
          <a:xfrm>
            <a:off x="724650" y="3875091"/>
            <a:ext cx="1846499" cy="1137250"/>
            <a:chOff x="267450" y="3726899"/>
            <a:chExt cx="1846499" cy="1137250"/>
          </a:xfrm>
        </p:grpSpPr>
        <p:sp>
          <p:nvSpPr>
            <p:cNvPr id="59" name="Shape 59"/>
            <p:cNvSpPr/>
            <p:nvPr/>
          </p:nvSpPr>
          <p:spPr>
            <a:xfrm>
              <a:off x="267450" y="3767050"/>
              <a:ext cx="1846499" cy="1097100"/>
            </a:xfrm>
            <a:prstGeom prst="roundRect">
              <a:avLst>
                <a:gd fmla="val 8139" name="adj"/>
              </a:avLst>
            </a:prstGeom>
            <a:solidFill>
              <a:srgbClr val="999999"/>
            </a:solidFill>
            <a:ln cap="flat" cmpd="sng" w="9525">
              <a:solidFill>
                <a:srgbClr val="434343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0" name="Shape 60"/>
            <p:cNvSpPr/>
            <p:nvPr/>
          </p:nvSpPr>
          <p:spPr>
            <a:xfrm>
              <a:off x="329200" y="4098401"/>
              <a:ext cx="1729199" cy="688499"/>
            </a:xfrm>
            <a:prstGeom prst="roundRect">
              <a:avLst>
                <a:gd fmla="val 8139" name="adj"/>
              </a:avLst>
            </a:prstGeom>
            <a:solidFill>
              <a:schemeClr val="lt1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61" name="Shape 61"/>
            <p:cNvSpPr/>
            <p:nvPr/>
          </p:nvSpPr>
          <p:spPr>
            <a:xfrm>
              <a:off x="415675" y="4166498"/>
              <a:ext cx="1553100" cy="542100"/>
            </a:xfrm>
            <a:prstGeom prst="roundRect">
              <a:avLst>
                <a:gd fmla="val 0" name="adj"/>
              </a:avLst>
            </a:prstGeom>
            <a:solidFill>
              <a:srgbClr val="D9D9D9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t/>
              </a:r>
              <a:endParaRPr sz="1000"/>
            </a:p>
          </p:txBody>
        </p:sp>
        <p:sp>
          <p:nvSpPr>
            <p:cNvPr id="62" name="Shape 62"/>
            <p:cNvSpPr/>
            <p:nvPr/>
          </p:nvSpPr>
          <p:spPr>
            <a:xfrm>
              <a:off x="508250" y="4438950"/>
              <a:ext cx="1358699" cy="200699"/>
            </a:xfrm>
            <a:prstGeom prst="roundRect">
              <a:avLst>
                <a:gd fmla="val 0" name="adj"/>
              </a:avLst>
            </a:prstGeom>
            <a:solidFill>
              <a:srgbClr val="F9CB9C"/>
            </a:solidFill>
            <a:ln cap="flat" cmpd="sng" w="9525">
              <a:solidFill>
                <a:srgbClr val="000000"/>
              </a:solidFill>
              <a:prstDash val="solid"/>
              <a:round/>
              <a:headEnd len="med" w="med" type="none"/>
              <a:tailEnd len="med" w="med" type="none"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 sz="900"/>
                <a:t>BSPRunner</a:t>
              </a:r>
            </a:p>
          </p:txBody>
        </p:sp>
        <p:sp>
          <p:nvSpPr>
            <p:cNvPr id="63" name="Shape 63"/>
            <p:cNvSpPr txBox="1"/>
            <p:nvPr/>
          </p:nvSpPr>
          <p:spPr>
            <a:xfrm>
              <a:off x="366450" y="3726899"/>
              <a:ext cx="1648499" cy="4149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/>
                <a:t>NodeManager</a:t>
              </a:r>
            </a:p>
          </p:txBody>
        </p:sp>
        <p:sp>
          <p:nvSpPr>
            <p:cNvPr id="64" name="Shape 64"/>
            <p:cNvSpPr txBox="1"/>
            <p:nvPr/>
          </p:nvSpPr>
          <p:spPr>
            <a:xfrm>
              <a:off x="576350" y="4153460"/>
              <a:ext cx="1222499" cy="2316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 rtl="0" algn="ctr">
                <a:spcBef>
                  <a:spcPts val="0"/>
                </a:spcBef>
                <a:buNone/>
              </a:pPr>
              <a:r>
                <a:rPr lang="ko" sz="1000"/>
                <a:t>Container</a:t>
              </a:r>
            </a:p>
          </p:txBody>
        </p:sp>
      </p:grpSp>
      <p:cxnSp>
        <p:nvCxnSpPr>
          <p:cNvPr id="65" name="Shape 65"/>
          <p:cNvCxnSpPr/>
          <p:nvPr/>
        </p:nvCxnSpPr>
        <p:spPr>
          <a:xfrm>
            <a:off x="2414575" y="605125"/>
            <a:ext cx="32108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none"/>
            <a:tailEnd len="lg" w="lg" type="triangle"/>
          </a:ln>
        </p:spPr>
      </p:cxnSp>
      <p:sp>
        <p:nvSpPr>
          <p:cNvPr id="66" name="Shape 66"/>
          <p:cNvSpPr txBox="1"/>
          <p:nvPr/>
        </p:nvSpPr>
        <p:spPr>
          <a:xfrm>
            <a:off x="2488650" y="412975"/>
            <a:ext cx="1504500" cy="173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algn="ctr">
              <a:spcBef>
                <a:spcPts val="0"/>
              </a:spcBef>
              <a:buNone/>
            </a:pPr>
            <a:r>
              <a:rPr lang="ko" sz="800"/>
              <a:t>1: Client Application Request</a:t>
            </a:r>
          </a:p>
        </p:txBody>
      </p:sp>
      <p:cxnSp>
        <p:nvCxnSpPr>
          <p:cNvPr id="67" name="Shape 67"/>
          <p:cNvCxnSpPr/>
          <p:nvPr/>
        </p:nvCxnSpPr>
        <p:spPr>
          <a:xfrm>
            <a:off x="2414575" y="886075"/>
            <a:ext cx="32108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triangle"/>
            <a:tailEnd len="lg" w="lg" type="none"/>
          </a:ln>
        </p:spPr>
      </p:cxnSp>
      <p:cxnSp>
        <p:nvCxnSpPr>
          <p:cNvPr id="68" name="Shape 68"/>
          <p:cNvCxnSpPr/>
          <p:nvPr/>
        </p:nvCxnSpPr>
        <p:spPr>
          <a:xfrm>
            <a:off x="2414575" y="1167025"/>
            <a:ext cx="32108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none"/>
            <a:tailEnd len="lg" w="lg" type="triangle"/>
          </a:ln>
        </p:spPr>
      </p:cxnSp>
      <p:sp>
        <p:nvSpPr>
          <p:cNvPr id="69" name="Shape 69"/>
          <p:cNvSpPr txBox="1"/>
          <p:nvPr/>
        </p:nvSpPr>
        <p:spPr>
          <a:xfrm>
            <a:off x="2488650" y="693925"/>
            <a:ext cx="1611599" cy="173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ko" sz="800"/>
              <a:t>2: Response with ApplicationID</a:t>
            </a:r>
          </a:p>
        </p:txBody>
      </p:sp>
      <p:sp>
        <p:nvSpPr>
          <p:cNvPr id="70" name="Shape 70"/>
          <p:cNvSpPr txBox="1"/>
          <p:nvPr/>
        </p:nvSpPr>
        <p:spPr>
          <a:xfrm>
            <a:off x="2501000" y="974025"/>
            <a:ext cx="2242500" cy="173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ko" sz="800"/>
              <a:t>3: Application Submission Context</a:t>
            </a:r>
          </a:p>
        </p:txBody>
      </p:sp>
      <p:cxnSp>
        <p:nvCxnSpPr>
          <p:cNvPr id="71" name="Shape 71"/>
          <p:cNvCxnSpPr/>
          <p:nvPr/>
        </p:nvCxnSpPr>
        <p:spPr>
          <a:xfrm rot="10800000">
            <a:off x="7280075" y="1303950"/>
            <a:ext cx="0" cy="949799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none"/>
            <a:tailEnd len="lg" w="lg" type="triangle"/>
          </a:ln>
        </p:spPr>
      </p:cxnSp>
      <p:cxnSp>
        <p:nvCxnSpPr>
          <p:cNvPr id="72" name="Shape 72"/>
          <p:cNvCxnSpPr/>
          <p:nvPr/>
        </p:nvCxnSpPr>
        <p:spPr>
          <a:xfrm rot="10800000">
            <a:off x="6821075" y="1304125"/>
            <a:ext cx="0" cy="955799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triangle"/>
            <a:tailEnd len="lg" w="lg" type="none"/>
          </a:ln>
        </p:spPr>
      </p:cxnSp>
      <p:cxnSp>
        <p:nvCxnSpPr>
          <p:cNvPr id="73" name="Shape 73"/>
          <p:cNvCxnSpPr/>
          <p:nvPr/>
        </p:nvCxnSpPr>
        <p:spPr>
          <a:xfrm rot="10800000">
            <a:off x="6362100" y="1303950"/>
            <a:ext cx="0" cy="949799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none"/>
            <a:tailEnd len="lg" w="lg" type="triangle"/>
          </a:ln>
        </p:spPr>
      </p:cxnSp>
      <p:cxnSp>
        <p:nvCxnSpPr>
          <p:cNvPr id="74" name="Shape 74"/>
          <p:cNvCxnSpPr/>
          <p:nvPr/>
        </p:nvCxnSpPr>
        <p:spPr>
          <a:xfrm rot="10800000">
            <a:off x="5903100" y="1303950"/>
            <a:ext cx="0" cy="949799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triangle"/>
            <a:tailEnd len="lg" w="lg" type="none"/>
          </a:ln>
        </p:spPr>
      </p:cxnSp>
      <p:sp>
        <p:nvSpPr>
          <p:cNvPr id="75" name="Shape 75"/>
          <p:cNvSpPr txBox="1"/>
          <p:nvPr/>
        </p:nvSpPr>
        <p:spPr>
          <a:xfrm>
            <a:off x="7280050" y="1436312"/>
            <a:ext cx="1241100" cy="4136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ko" sz="800"/>
              <a:t>4: Start ApplicationMaster </a:t>
            </a:r>
          </a:p>
          <a:p>
            <a:pPr rtl="0">
              <a:spcBef>
                <a:spcPts val="0"/>
              </a:spcBef>
              <a:buNone/>
            </a:pPr>
            <a:r>
              <a:rPr lang="ko" sz="800"/>
              <a:t>and Send </a:t>
            </a:r>
          </a:p>
          <a:p>
            <a:pPr lvl="0" rtl="0">
              <a:spcBef>
                <a:spcPts val="0"/>
              </a:spcBef>
              <a:buNone/>
            </a:pPr>
            <a:r>
              <a:rPr lang="ko" sz="800"/>
              <a:t>Registration Request</a:t>
            </a:r>
          </a:p>
        </p:txBody>
      </p:sp>
      <p:sp>
        <p:nvSpPr>
          <p:cNvPr id="76" name="Shape 76"/>
          <p:cNvSpPr/>
          <p:nvPr/>
        </p:nvSpPr>
        <p:spPr>
          <a:xfrm>
            <a:off x="6453737" y="1378649"/>
            <a:ext cx="734700" cy="2900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ko" sz="800"/>
              <a:t>5. Resource Capabilities</a:t>
            </a:r>
          </a:p>
        </p:txBody>
      </p:sp>
      <p:sp>
        <p:nvSpPr>
          <p:cNvPr id="77" name="Shape 77"/>
          <p:cNvSpPr/>
          <p:nvPr/>
        </p:nvSpPr>
        <p:spPr>
          <a:xfrm>
            <a:off x="6046226" y="1688778"/>
            <a:ext cx="719999" cy="2900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ko" sz="800"/>
              <a:t>6: Request</a:t>
            </a:r>
          </a:p>
          <a:p>
            <a:pPr lvl="0" rtl="0">
              <a:spcBef>
                <a:spcPts val="0"/>
              </a:spcBef>
              <a:buNone/>
            </a:pPr>
            <a:r>
              <a:rPr lang="ko" sz="800"/>
              <a:t>Containers</a:t>
            </a:r>
          </a:p>
        </p:txBody>
      </p:sp>
      <p:sp>
        <p:nvSpPr>
          <p:cNvPr id="78" name="Shape 78"/>
          <p:cNvSpPr txBox="1"/>
          <p:nvPr/>
        </p:nvSpPr>
        <p:spPr>
          <a:xfrm>
            <a:off x="5230146" y="1769648"/>
            <a:ext cx="734700" cy="4136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ko" sz="800"/>
              <a:t>7: Assinged</a:t>
            </a:r>
          </a:p>
          <a:p>
            <a:pPr lvl="0" rtl="0">
              <a:spcBef>
                <a:spcPts val="0"/>
              </a:spcBef>
              <a:buNone/>
            </a:pPr>
            <a:r>
              <a:rPr lang="ko" sz="800"/>
              <a:t>Containers</a:t>
            </a:r>
          </a:p>
        </p:txBody>
      </p:sp>
      <p:cxnSp>
        <p:nvCxnSpPr>
          <p:cNvPr id="79" name="Shape 79"/>
          <p:cNvCxnSpPr>
            <a:stCxn id="49" idx="0"/>
            <a:endCxn id="56" idx="0"/>
          </p:cNvCxnSpPr>
          <p:nvPr/>
        </p:nvCxnSpPr>
        <p:spPr>
          <a:xfrm rot="5400000">
            <a:off x="5327524" y="2648691"/>
            <a:ext cx="600" cy="2453400"/>
          </a:xfrm>
          <a:prstGeom prst="bentConnector3">
            <a:avLst>
              <a:gd fmla="val -43819403" name="adj1"/>
            </a:avLst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80" name="Shape 80"/>
          <p:cNvCxnSpPr>
            <a:stCxn id="56" idx="0"/>
            <a:endCxn id="63" idx="0"/>
          </p:cNvCxnSpPr>
          <p:nvPr/>
        </p:nvCxnSpPr>
        <p:spPr>
          <a:xfrm rot="5400000">
            <a:off x="2874212" y="2648691"/>
            <a:ext cx="600" cy="2453400"/>
          </a:xfrm>
          <a:prstGeom prst="bentConnector3">
            <a:avLst>
              <a:gd fmla="val -43819403" name="adj1"/>
            </a:avLst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triangle"/>
            <a:tailEnd len="lg" w="lg" type="triangle"/>
          </a:ln>
        </p:spPr>
      </p:cxnSp>
      <p:cxnSp>
        <p:nvCxnSpPr>
          <p:cNvPr id="81" name="Shape 81"/>
          <p:cNvCxnSpPr>
            <a:endCxn id="38" idx="2"/>
          </p:cNvCxnSpPr>
          <p:nvPr/>
        </p:nvCxnSpPr>
        <p:spPr>
          <a:xfrm rot="10800000">
            <a:off x="6551424" y="3348200"/>
            <a:ext cx="3000" cy="52680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lg" w="lg" type="triangle"/>
            <a:tailEnd len="lg" w="lg" type="triangle"/>
          </a:ln>
        </p:spPr>
      </p:cxnSp>
      <p:sp>
        <p:nvSpPr>
          <p:cNvPr id="82" name="Shape 82"/>
          <p:cNvSpPr txBox="1"/>
          <p:nvPr/>
        </p:nvSpPr>
        <p:spPr>
          <a:xfrm>
            <a:off x="6518551" y="3404800"/>
            <a:ext cx="901500" cy="4136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ko" sz="800"/>
              <a:t>8: Start workers on container</a:t>
            </a:r>
          </a:p>
        </p:txBody>
      </p:sp>
      <p:sp>
        <p:nvSpPr>
          <p:cNvPr id="83" name="Shape 83"/>
          <p:cNvSpPr txBox="1"/>
          <p:nvPr/>
        </p:nvSpPr>
        <p:spPr>
          <a:xfrm>
            <a:off x="3626325" y="3198475"/>
            <a:ext cx="949799" cy="4136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ko" sz="800"/>
              <a:t>ContainerStatus monitoring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